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/>
          <p:nvPr/>
        </p:nvSpPr>
        <p:spPr>
          <a:xfrm>
            <a:off y="0" x="4724400"/>
            <a:ext cy="5140547" cx="3012140"/>
          </a:xfrm>
          <a:custGeom>
            <a:pathLst>
              <a:path w="3012141" extrusionOk="0" h="6854064">
                <a:moveTo>
                  <a:pt y="0" x="2623817"/>
                </a:moveTo>
                <a:lnTo>
                  <a:pt y="608783" x="2791741"/>
                </a:lnTo>
                <a:lnTo>
                  <a:pt y="1301537" x="1826176"/>
                </a:lnTo>
                <a:lnTo>
                  <a:pt y="2466623" x="2130539"/>
                </a:lnTo>
                <a:lnTo>
                  <a:pt y="3190866" x="1175470"/>
                </a:lnTo>
                <a:lnTo>
                  <a:pt y="4355952" x="1469337"/>
                </a:lnTo>
                <a:lnTo>
                  <a:pt y="5080194" x="493277"/>
                </a:lnTo>
                <a:lnTo>
                  <a:pt y="6255776" x="808135"/>
                </a:lnTo>
                <a:lnTo>
                  <a:pt y="6854064" x="0"/>
                </a:lnTo>
                <a:lnTo>
                  <a:pt y="6854064" x="388325"/>
                </a:lnTo>
                <a:lnTo>
                  <a:pt y="6308258" x="1007545"/>
                </a:lnTo>
                <a:lnTo>
                  <a:pt y="5122179" x="713678"/>
                </a:lnTo>
                <a:lnTo>
                  <a:pt y="4408433" x="1679242"/>
                </a:lnTo>
                <a:lnTo>
                  <a:pt y="3232851" x="1364384"/>
                </a:lnTo>
                <a:lnTo>
                  <a:pt y="2498112" x="2361435"/>
                </a:lnTo>
                <a:lnTo>
                  <a:pt y="1343522" x="2015091"/>
                </a:lnTo>
                <a:lnTo>
                  <a:pt y="608783" x="3012141"/>
                </a:lnTo>
                <a:lnTo>
                  <a:pt y="0" x="2833722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y="0" x="4571999"/>
            <a:ext cy="5143499" cx="4546600"/>
            <a:chOff y="0" x="1447"/>
            <a:chExt cy="4319" cx="2863"/>
          </a:xfrm>
        </p:grpSpPr>
        <p:sp>
          <p:nvSpPr>
            <p:cNvPr id="11" name="Shape 11"/>
            <p:cNvSpPr/>
            <p:nvPr/>
          </p:nvSpPr>
          <p:spPr>
            <a:xfrm>
              <a:off y="0" x="1447"/>
              <a:ext cy="4319" cx="1885"/>
            </a:xfrm>
            <a:custGeom>
              <a:pathLst>
                <a:path w="1886" extrusionOk="0" h="4320">
                  <a:moveTo>
                    <a:pt y="0" x="1719"/>
                  </a:moveTo>
                  <a:lnTo>
                    <a:pt y="357" x="1813"/>
                  </a:lnTo>
                  <a:lnTo>
                    <a:pt y="805" x="1194"/>
                  </a:lnTo>
                  <a:lnTo>
                    <a:pt y="1544" x="1393"/>
                  </a:lnTo>
                  <a:lnTo>
                    <a:pt y="1991" x="777"/>
                  </a:lnTo>
                  <a:lnTo>
                    <a:pt y="2734" x="972"/>
                  </a:lnTo>
                  <a:lnTo>
                    <a:pt y="3178" x="355"/>
                  </a:lnTo>
                  <a:lnTo>
                    <a:pt y="3921" x="554"/>
                  </a:lnTo>
                  <a:lnTo>
                    <a:pt y="4320" x="0"/>
                  </a:lnTo>
                  <a:lnTo>
                    <a:pt y="4320" x="109"/>
                  </a:lnTo>
                  <a:lnTo>
                    <a:pt y="3948" x="623"/>
                  </a:lnTo>
                  <a:lnTo>
                    <a:pt y="3205" x="430"/>
                  </a:lnTo>
                  <a:lnTo>
                    <a:pt y="2761" x="1045"/>
                  </a:lnTo>
                  <a:lnTo>
                    <a:pt y="2018" x="850"/>
                  </a:lnTo>
                  <a:lnTo>
                    <a:pt y="1572" x="1468"/>
                  </a:lnTo>
                  <a:lnTo>
                    <a:pt y="830" x="1271"/>
                  </a:lnTo>
                  <a:lnTo>
                    <a:pt y="386" x="1886"/>
                  </a:lnTo>
                  <a:lnTo>
                    <a:pt y="0" x="1788"/>
                  </a:lnTo>
                  <a:lnTo>
                    <a:pt y="0" x="1719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0" x="1559"/>
              <a:ext cy="4319" cx="1978"/>
            </a:xfrm>
            <a:custGeom>
              <a:pathLst>
                <a:path w="1979" extrusionOk="0" h="4320">
                  <a:moveTo>
                    <a:pt y="0" x="1673"/>
                  </a:moveTo>
                  <a:lnTo>
                    <a:pt y="382" x="1777"/>
                  </a:lnTo>
                  <a:lnTo>
                    <a:pt y="830" x="1160"/>
                  </a:lnTo>
                  <a:lnTo>
                    <a:pt y="1570" x="1357"/>
                  </a:lnTo>
                  <a:lnTo>
                    <a:pt y="2016" x="743"/>
                  </a:lnTo>
                  <a:lnTo>
                    <a:pt y="2759" x="936"/>
                  </a:lnTo>
                  <a:lnTo>
                    <a:pt y="3204" x="319"/>
                  </a:lnTo>
                  <a:lnTo>
                    <a:pt y="3947" x="517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025" x="717"/>
                  </a:lnTo>
                  <a:lnTo>
                    <a:pt y="3280" x="521"/>
                  </a:lnTo>
                  <a:lnTo>
                    <a:pt y="2836" x="1136"/>
                  </a:lnTo>
                  <a:lnTo>
                    <a:pt y="2093" x="941"/>
                  </a:lnTo>
                  <a:lnTo>
                    <a:pt y="1648" x="1559"/>
                  </a:lnTo>
                  <a:lnTo>
                    <a:pt y="905" x="1362"/>
                  </a:lnTo>
                  <a:lnTo>
                    <a:pt y="461" x="1979"/>
                  </a:lnTo>
                  <a:lnTo>
                    <a:pt y="0" x="1859"/>
                  </a:lnTo>
                  <a:lnTo>
                    <a:pt y="0" x="1673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0" x="2090"/>
              <a:ext cy="4319" cx="1805"/>
            </a:xfrm>
            <a:custGeom>
              <a:pathLst>
                <a:path w="1806" extrusionOk="0" h="4320">
                  <a:moveTo>
                    <a:pt y="0" x="1462"/>
                  </a:moveTo>
                  <a:lnTo>
                    <a:pt y="510" x="1604"/>
                  </a:lnTo>
                  <a:lnTo>
                    <a:pt y="958" x="987"/>
                  </a:lnTo>
                  <a:lnTo>
                    <a:pt y="1696" x="1183"/>
                  </a:lnTo>
                  <a:lnTo>
                    <a:pt y="2142" x="570"/>
                  </a:lnTo>
                  <a:lnTo>
                    <a:pt y="2885" x="764"/>
                  </a:lnTo>
                  <a:lnTo>
                    <a:pt y="3329" x="147"/>
                  </a:lnTo>
                  <a:lnTo>
                    <a:pt y="4072" x="344"/>
                  </a:lnTo>
                  <a:lnTo>
                    <a:pt y="4320" x="0"/>
                  </a:lnTo>
                  <a:lnTo>
                    <a:pt y="4320" x="304"/>
                  </a:lnTo>
                  <a:lnTo>
                    <a:pt y="4151" x="544"/>
                  </a:lnTo>
                  <a:lnTo>
                    <a:pt y="3406" x="349"/>
                  </a:lnTo>
                  <a:lnTo>
                    <a:pt y="2961" x="965"/>
                  </a:lnTo>
                  <a:lnTo>
                    <a:pt y="2220" x="768"/>
                  </a:lnTo>
                  <a:lnTo>
                    <a:pt y="1776" x="1385"/>
                  </a:lnTo>
                  <a:lnTo>
                    <a:pt y="1031" x="1189"/>
                  </a:lnTo>
                  <a:lnTo>
                    <a:pt y="586" x="1806"/>
                  </a:lnTo>
                  <a:lnTo>
                    <a:pt y="0" x="1647"/>
                  </a:lnTo>
                  <a:lnTo>
                    <a:pt y="0" x="1462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2463"/>
              <a:ext cy="4319" cx="1847"/>
            </a:xfrm>
            <a:custGeom>
              <a:pathLst>
                <a:path w="1848" extrusionOk="0" h="4320">
                  <a:moveTo>
                    <a:pt y="0" x="1311"/>
                  </a:moveTo>
                  <a:lnTo>
                    <a:pt y="606" x="1475"/>
                  </a:lnTo>
                  <a:lnTo>
                    <a:pt y="1055" x="856"/>
                  </a:lnTo>
                  <a:lnTo>
                    <a:pt y="1794" x="1054"/>
                  </a:lnTo>
                  <a:lnTo>
                    <a:pt y="2240" x="439"/>
                  </a:lnTo>
                  <a:lnTo>
                    <a:pt y="2981" x="634"/>
                  </a:lnTo>
                  <a:lnTo>
                    <a:pt y="3428" x="16"/>
                  </a:lnTo>
                  <a:lnTo>
                    <a:pt y="4169" x="215"/>
                  </a:lnTo>
                  <a:lnTo>
                    <a:pt y="4320" x="0"/>
                  </a:lnTo>
                  <a:lnTo>
                    <a:pt y="4320" x="570"/>
                  </a:lnTo>
                  <a:lnTo>
                    <a:pt y="4304" x="584"/>
                  </a:lnTo>
                  <a:lnTo>
                    <a:pt y="3570" x="391"/>
                  </a:lnTo>
                  <a:lnTo>
                    <a:pt y="3118" x="1005"/>
                  </a:lnTo>
                  <a:lnTo>
                    <a:pt y="2380" x="810"/>
                  </a:lnTo>
                  <a:lnTo>
                    <a:pt y="1936" x="1422"/>
                  </a:lnTo>
                  <a:lnTo>
                    <a:pt y="1193" x="1229"/>
                  </a:lnTo>
                  <a:lnTo>
                    <a:pt y="743" x="1848"/>
                  </a:lnTo>
                  <a:lnTo>
                    <a:pt y="0" x="1650"/>
                  </a:lnTo>
                  <a:lnTo>
                    <a:pt y="0" x="1311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1800">
                <a:solidFill>
                  <a:schemeClr val="dk1"/>
                </a:solidFill>
              </a:defRPr>
            </a:lvl1pPr>
          </a:lstStyle>
          <a:p/>
        </p:txBody>
      </p:sp>
      <p:sp>
        <p:nvSpPr>
          <p:cNvPr id="31" name="Shape 31"/>
          <p:cNvSpPr/>
          <p:nvPr/>
        </p:nvSpPr>
        <p:spPr>
          <a:xfrm rot="10800000">
            <a:off y="0" x="7938258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y="-1807795" x="1807794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/>
        </p:nvSpPr>
        <p:spPr>
          <a:xfrm rot="-5400000">
            <a:off y="2431398" x="6431898"/>
            <a:ext cy="4519896" cx="904306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/>
          <p:nvPr/>
        </p:nvSpPr>
        <p:spPr>
          <a:xfrm>
            <a:off y="1753577" x="0"/>
            <a:ext cy="3389922" cx="1205741"/>
          </a:xfrm>
          <a:custGeom>
            <a:pathLst>
              <a:path w="1205742" extrusionOk="0" h="4519897">
                <a:moveTo>
                  <a:pt y="0" x="924"/>
                </a:moveTo>
                <a:cubicBezTo>
                  <a:pt y="1497993" x="6351"/>
                  <a:pt y="3021904" x="-3772"/>
                  <a:pt y="4519897" x="1655"/>
                </a:cubicBezTo>
                <a:lnTo>
                  <a:pt y="4518403" x="831272"/>
                </a:lnTo>
                <a:lnTo>
                  <a:pt y="3850819" x="1205742"/>
                </a:lnTo>
                <a:lnTo>
                  <a:pt y="3126246" x="359114"/>
                </a:lnTo>
                <a:lnTo>
                  <a:pt y="2173718" x="880116"/>
                </a:lnTo>
                <a:lnTo>
                  <a:pt y="1449145" x="49768"/>
                </a:lnTo>
                <a:lnTo>
                  <a:pt y="480334" x="562630"/>
                </a:lnTo>
                <a:lnTo>
                  <a:pt y="0" x="924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" name="Shape 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b="1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1.jpg" Type="http://schemas.openxmlformats.org/officeDocument/2006/relationships/image" Id="rId3"/><Relationship Target="../media/image03.jpg" Type="http://schemas.openxmlformats.org/officeDocument/2006/relationships/image" Id="rId6"/><Relationship Target="../media/image00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www.youtube.com/watch?v=ooGsvj5SeHE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746438" x="685800"/>
            <a:ext cy="1158600" cx="52587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Flood &amp; Hurricanes </a:t>
            </a:r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y="1986416" x="685800"/>
            <a:ext cy="772800" cx="5258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Raegan &amp; Brianna P-5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0" x="457200"/>
            <a:ext cy="1200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to do if there happens to be a hurricane or flood 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-Stay indoors and away from windows and glass doors.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-Close all interior doors , secure and brace external doors.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Turn off propane tanks, avoid using the phone , except for serious emergencies.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4" x="457200"/>
            <a:ext cy="994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not to do if there is a hurricane or flood 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-Don’t wander around outside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-Avoid your basement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-Don’t sleep or spend time in rooms susceptible to tree falls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185650" x="457200"/>
            <a:ext cy="1059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After hurricane katrina Eastern Northern America 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00150" x="371300"/>
            <a:ext cy="3549899" cx="388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200150" x="4141200"/>
            <a:ext cy="3549899" cx="442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88800" x="457200"/>
            <a:ext cy="4337049" cx="822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Pictures of Floods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66775" x="512775"/>
            <a:ext cy="3659074" cx="755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2654150" cx="482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52400" x="4978400"/>
            <a:ext cy="2654150" cx="3708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806550" x="261575"/>
            <a:ext cy="2119299" cx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806550" x="152400"/>
            <a:ext cy="2336950" cx="85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Links to videos 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https://www.youtube.com/watch?v=ooGsvj5SeHE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https://www.youtube.com/watch?v=t_H4ZuJCTKQ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y="2427425" x="3711475"/>
            <a:ext cy="3000000" cx="3000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